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6" r:id="rId3"/>
    <p:sldId id="264" r:id="rId4"/>
    <p:sldId id="271" r:id="rId5"/>
    <p:sldId id="275" r:id="rId6"/>
    <p:sldId id="258" r:id="rId7"/>
    <p:sldId id="270" r:id="rId8"/>
    <p:sldId id="267" r:id="rId9"/>
    <p:sldId id="273" r:id="rId10"/>
    <p:sldId id="274" r:id="rId11"/>
    <p:sldId id="269" r:id="rId12"/>
    <p:sldId id="265" r:id="rId13"/>
  </p:sldIdLst>
  <p:sldSz cx="9144000" cy="5143500" type="screen16x9"/>
  <p:notesSz cx="6858000" cy="9144000"/>
  <p:embeddedFontLst>
    <p:embeddedFont>
      <p:font typeface="Proxima Nova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3F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84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739285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8325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1ca48c7466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1ca48c7466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3172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1ca48c746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1ca48c746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4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1ca48c746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1ca48c746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2375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1ca48c746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1ca48c746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4748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1ca48c7466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1ca48c7466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0132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1ca48c746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1ca48c746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371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6" r:id="rId7"/>
    <p:sldLayoutId id="214748366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5"/>
          <p:cNvPicPr preferRelativeResize="0"/>
          <p:nvPr/>
        </p:nvPicPr>
        <p:blipFill rotWithShape="1">
          <a:blip r:embed="rId3">
            <a:alphaModFix/>
          </a:blip>
          <a:srcRect t="14832" b="14839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>
            <a:spLocks noGrp="1"/>
          </p:cNvSpPr>
          <p:nvPr>
            <p:ph type="ctrTitle"/>
          </p:nvPr>
        </p:nvSpPr>
        <p:spPr>
          <a:xfrm>
            <a:off x="510450" y="348775"/>
            <a:ext cx="8123100" cy="158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Airframe Progress Report</a:t>
            </a:r>
            <a:endParaRPr sz="6000" dirty="0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25"/>
          <p:cNvSpPr txBox="1">
            <a:spLocks noGrp="1"/>
          </p:cNvSpPr>
          <p:nvPr>
            <p:ph type="subTitle" idx="1"/>
          </p:nvPr>
        </p:nvSpPr>
        <p:spPr>
          <a:xfrm>
            <a:off x="510450" y="3490038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-26/4/2023-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25"/>
          <p:cNvSpPr txBox="1">
            <a:spLocks noGrp="1"/>
          </p:cNvSpPr>
          <p:nvPr>
            <p:ph type="subTitle" idx="1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no_reply@example.com</a:t>
            </a:r>
            <a:endParaRPr sz="1800"/>
          </a:p>
        </p:txBody>
      </p:sp>
      <p:cxnSp>
        <p:nvCxnSpPr>
          <p:cNvPr id="108" name="Google Shape;108;p25"/>
          <p:cNvCxnSpPr/>
          <p:nvPr/>
        </p:nvCxnSpPr>
        <p:spPr>
          <a:xfrm>
            <a:off x="2872150" y="3238500"/>
            <a:ext cx="4000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>
            <a:spLocks noGrp="1"/>
          </p:cNvSpPr>
          <p:nvPr>
            <p:ph type="title"/>
          </p:nvPr>
        </p:nvSpPr>
        <p:spPr>
          <a:xfrm>
            <a:off x="236175" y="174367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WEEK’S OBJECTIVES</a:t>
            </a:r>
            <a:endParaRPr/>
          </a:p>
        </p:txBody>
      </p:sp>
      <p:sp>
        <p:nvSpPr>
          <p:cNvPr id="166" name="Google Shape;166;p33"/>
          <p:cNvSpPr txBox="1">
            <a:spLocks noGrp="1"/>
          </p:cNvSpPr>
          <p:nvPr>
            <p:ph type="body" idx="2"/>
          </p:nvPr>
        </p:nvSpPr>
        <p:spPr>
          <a:xfrm>
            <a:off x="4968800" y="109055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Fabrication of Launch pad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Assembly of the fiberglass tubes.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79972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4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Times New Roman"/>
                <a:ea typeface="Times New Roman"/>
                <a:cs typeface="Times New Roman"/>
                <a:sym typeface="Times New Roman"/>
              </a:rPr>
              <a:t>THANKYOU</a:t>
            </a:r>
            <a:endParaRPr sz="6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4"/>
          <p:cNvSpPr txBox="1"/>
          <p:nvPr/>
        </p:nvSpPr>
        <p:spPr>
          <a:xfrm>
            <a:off x="2901475" y="3458300"/>
            <a:ext cx="2960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Q/A</a:t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>
            <a:spLocks noGrp="1"/>
          </p:cNvSpPr>
          <p:nvPr>
            <p:ph type="title"/>
          </p:nvPr>
        </p:nvSpPr>
        <p:spPr>
          <a:xfrm>
            <a:off x="236175" y="174367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166" name="Google Shape;166;p33"/>
          <p:cNvSpPr txBox="1">
            <a:spLocks noGrp="1"/>
          </p:cNvSpPr>
          <p:nvPr>
            <p:ph type="body" idx="2"/>
          </p:nvPr>
        </p:nvSpPr>
        <p:spPr>
          <a:xfrm>
            <a:off x="4968800" y="595423"/>
            <a:ext cx="3837000" cy="41902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31800" lvl="0" algn="l" rtl="0">
              <a:spcBef>
                <a:spcPts val="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Design and analysis of the Launch pad</a:t>
            </a:r>
          </a:p>
          <a:p>
            <a:pPr marL="431800" lvl="0" algn="l" rtl="0">
              <a:spcBef>
                <a:spcPts val="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Sanding and finalizing the fin fiberglass plate.</a:t>
            </a:r>
          </a:p>
          <a:p>
            <a:pPr marL="431800" lvl="0" algn="l" rtl="0">
              <a:spcBef>
                <a:spcPts val="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Finalized printing of the avionics bay</a:t>
            </a:r>
          </a:p>
          <a:p>
            <a:pPr marL="431800">
              <a:buSzPts val="2200"/>
              <a:buFont typeface="Arial" panose="020B0604020202020204" pitchFamily="34" charset="0"/>
              <a:buChar char="•"/>
            </a:pPr>
            <a:endParaRPr lang="en-US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8900" indent="0">
              <a:buSzPts val="2200"/>
              <a:buNone/>
            </a:pPr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Yet to be accomplished:</a:t>
            </a:r>
          </a:p>
          <a:p>
            <a:pPr marL="431800" lvl="0" algn="l" rtl="0">
              <a:spcBef>
                <a:spcPts val="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</a:pPr>
            <a:r>
              <a:rPr lang="en" dirty="0">
                <a:latin typeface="Times New Roman"/>
                <a:ea typeface="Times New Roman"/>
                <a:cs typeface="Times New Roman"/>
                <a:sym typeface="Times New Roman"/>
              </a:rPr>
              <a:t>Fabrication of the fin alignment jig</a:t>
            </a: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431107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88900" lvl="0" rtl="0"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  <a:t>Launchpad</a:t>
            </a:r>
            <a:b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lang="en-US" sz="4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27"/>
          <p:cNvSpPr txBox="1">
            <a:spLocks noGrp="1"/>
          </p:cNvSpPr>
          <p:nvPr>
            <p:ph type="subTitle" idx="1"/>
          </p:nvPr>
        </p:nvSpPr>
        <p:spPr>
          <a:xfrm>
            <a:off x="236200" y="73215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#20</a:t>
            </a:r>
            <a:endParaRPr dirty="0"/>
          </a:p>
        </p:txBody>
      </p:sp>
      <p:sp>
        <p:nvSpPr>
          <p:cNvPr id="5" name="Google Shape;136;p29">
            <a:extLst>
              <a:ext uri="{FF2B5EF4-FFF2-40B4-BE49-F238E27FC236}">
                <a16:creationId xmlns:a16="http://schemas.microsoft.com/office/drawing/2014/main" id="{EFB5147F-D768-4EAA-8180-7AEE8BBBA838}"/>
              </a:ext>
            </a:extLst>
          </p:cNvPr>
          <p:cNvSpPr txBox="1"/>
          <p:nvPr/>
        </p:nvSpPr>
        <p:spPr>
          <a:xfrm>
            <a:off x="4929845" y="1025188"/>
            <a:ext cx="3860730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the designed launchpad, we have an approximate surface area of  560cm2 and a volume of 1100cm3.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roughly translates to a 9kg mass with the density of mild steel being 7.8g/cm3.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02464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145A002-C4E5-42F4-B870-006194117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36" y="0"/>
            <a:ext cx="4182011" cy="5143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C7171A-93EC-4518-8CFF-52CEF81C9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-1"/>
            <a:ext cx="4572000" cy="267371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EA20ECE-7FBF-4467-9BAC-E7BF3B730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673717"/>
            <a:ext cx="4572000" cy="246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889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353425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88900" lvl="0" algn="l" rtl="0"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  <a:t>Launchpad</a:t>
            </a:r>
          </a:p>
        </p:txBody>
      </p:sp>
      <p:sp>
        <p:nvSpPr>
          <p:cNvPr id="120" name="Google Shape;120;p27"/>
          <p:cNvSpPr txBox="1">
            <a:spLocks noGrp="1"/>
          </p:cNvSpPr>
          <p:nvPr>
            <p:ph type="subTitle" idx="1"/>
          </p:nvPr>
        </p:nvSpPr>
        <p:spPr>
          <a:xfrm>
            <a:off x="236200" y="73215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#20</a:t>
            </a:r>
            <a:endParaRPr dirty="0"/>
          </a:p>
        </p:txBody>
      </p:sp>
      <p:sp>
        <p:nvSpPr>
          <p:cNvPr id="5" name="Google Shape;136;p29">
            <a:extLst>
              <a:ext uri="{FF2B5EF4-FFF2-40B4-BE49-F238E27FC236}">
                <a16:creationId xmlns:a16="http://schemas.microsoft.com/office/drawing/2014/main" id="{EFB5147F-D768-4EAA-8180-7AEE8BBBA838}"/>
              </a:ext>
            </a:extLst>
          </p:cNvPr>
          <p:cNvSpPr txBox="1"/>
          <p:nvPr/>
        </p:nvSpPr>
        <p:spPr>
          <a:xfrm>
            <a:off x="4862602" y="1404901"/>
            <a:ext cx="3860730" cy="2677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designed the launchpad and did  the strength and stress analysis to check it’s feasibility.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will be using mild steel for the same.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156A33-700E-4DE1-AE36-4C796545B242}"/>
              </a:ext>
            </a:extLst>
          </p:cNvPr>
          <p:cNvSpPr txBox="1"/>
          <p:nvPr/>
        </p:nvSpPr>
        <p:spPr>
          <a:xfrm>
            <a:off x="0" y="0"/>
            <a:ext cx="91068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</a:t>
            </a:r>
          </a:p>
          <a:p>
            <a:r>
              <a:rPr lang="en-US" dirty="0"/>
              <a:t>                       Asymmetric 500N force was applied to the launchpad and from the simulations most of the             </a:t>
            </a:r>
          </a:p>
          <a:p>
            <a:endParaRPr lang="en-US" dirty="0"/>
          </a:p>
          <a:p>
            <a:r>
              <a:rPr lang="en-US" dirty="0"/>
              <a:t>                      displacement will be on the top of the rail.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From this we simulated a 4.5mm displacement of the rail during launch incase of any forces that would otherwise not be acting to the direction of the trajectory.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And a 48MPa stress was exerted on the rail. (Mild steel stress = 200MPa at 4 degree safety factor)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EF1927-A5DD-4DED-A6D3-5C5E63838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289" y="1935593"/>
            <a:ext cx="5322711" cy="32079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DE65A9-072D-47E3-BFE5-8740F6AC6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35592"/>
            <a:ext cx="4533260" cy="3207907"/>
          </a:xfrm>
          <a:prstGeom prst="rect">
            <a:avLst/>
          </a:prstGeom>
        </p:spPr>
      </p:pic>
      <p:sp>
        <p:nvSpPr>
          <p:cNvPr id="10" name="Arrow: Left 9">
            <a:extLst>
              <a:ext uri="{FF2B5EF4-FFF2-40B4-BE49-F238E27FC236}">
                <a16:creationId xmlns:a16="http://schemas.microsoft.com/office/drawing/2014/main" id="{1AD9F369-E36A-4B12-AC60-354C24EC06EC}"/>
              </a:ext>
            </a:extLst>
          </p:cNvPr>
          <p:cNvSpPr/>
          <p:nvPr/>
        </p:nvSpPr>
        <p:spPr>
          <a:xfrm flipH="1">
            <a:off x="249755" y="260736"/>
            <a:ext cx="1084521" cy="574158"/>
          </a:xfrm>
          <a:prstGeom prst="leftArrow">
            <a:avLst/>
          </a:prstGeom>
          <a:solidFill>
            <a:srgbClr val="C93F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3C18D7-8050-4553-A873-A7ED1B078DCD}"/>
              </a:ext>
            </a:extLst>
          </p:cNvPr>
          <p:cNvSpPr txBox="1"/>
          <p:nvPr/>
        </p:nvSpPr>
        <p:spPr>
          <a:xfrm>
            <a:off x="366714" y="1935591"/>
            <a:ext cx="13663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Stress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4053CD-FED5-47A5-A9C9-76EECE24C694}"/>
              </a:ext>
            </a:extLst>
          </p:cNvPr>
          <p:cNvSpPr txBox="1"/>
          <p:nvPr/>
        </p:nvSpPr>
        <p:spPr>
          <a:xfrm>
            <a:off x="5759057" y="1935592"/>
            <a:ext cx="16518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Displacement</a:t>
            </a:r>
          </a:p>
        </p:txBody>
      </p:sp>
    </p:spTree>
    <p:extLst>
      <p:ext uri="{BB962C8B-B14F-4D97-AF65-F5344CB8AC3E}">
        <p14:creationId xmlns:p14="http://schemas.microsoft.com/office/powerpoint/2010/main" val="4010691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353425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88900" lvl="0" algn="l" rtl="0"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  <a:t>Fiberglass plate for the fins</a:t>
            </a:r>
          </a:p>
        </p:txBody>
      </p:sp>
      <p:sp>
        <p:nvSpPr>
          <p:cNvPr id="5" name="Google Shape;136;p29">
            <a:extLst>
              <a:ext uri="{FF2B5EF4-FFF2-40B4-BE49-F238E27FC236}">
                <a16:creationId xmlns:a16="http://schemas.microsoft.com/office/drawing/2014/main" id="{EFB5147F-D768-4EAA-8180-7AEE8BBBA838}"/>
              </a:ext>
            </a:extLst>
          </p:cNvPr>
          <p:cNvSpPr txBox="1"/>
          <p:nvPr/>
        </p:nvSpPr>
        <p:spPr>
          <a:xfrm>
            <a:off x="4929845" y="1607353"/>
            <a:ext cx="3860730" cy="2677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Sanded the fin fiberglass.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Yet to apply gloss and cut into required fin size.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Thickness = 2mm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US"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18247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685355-CF13-4172-BC6B-3D01256E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867" y="2126310"/>
            <a:ext cx="4045200" cy="1482300"/>
          </a:xfrm>
        </p:spPr>
        <p:txBody>
          <a:bodyPr/>
          <a:lstStyle/>
          <a:p>
            <a:r>
              <a:rPr lang="en-US" dirty="0"/>
              <a:t>Sanding of the fin fiber glass plate</a:t>
            </a:r>
          </a:p>
        </p:txBody>
      </p:sp>
      <p:pic>
        <p:nvPicPr>
          <p:cNvPr id="7" name="nakuja">
            <a:hlinkClick r:id="" action="ppaction://media"/>
            <a:extLst>
              <a:ext uri="{FF2B5EF4-FFF2-40B4-BE49-F238E27FC236}">
                <a16:creationId xmlns:a16="http://schemas.microsoft.com/office/drawing/2014/main" id="{5311E237-F0E0-416F-8275-5A1C4F748B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34858" y="10633"/>
            <a:ext cx="48091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586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9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4685355-CF13-4172-BC6B-3D01256E8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867" y="1467092"/>
            <a:ext cx="4045200" cy="1482300"/>
          </a:xfrm>
        </p:spPr>
        <p:txBody>
          <a:bodyPr/>
          <a:lstStyle/>
          <a:p>
            <a:r>
              <a:rPr lang="en-US" dirty="0"/>
              <a:t>Avionics bay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5071CAB-26B7-4F42-B92A-6128322CB2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777508" y="-1205509"/>
            <a:ext cx="2160985" cy="457200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5B9C81-2AB7-4C56-8F5E-1468C164C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160982"/>
            <a:ext cx="1409705" cy="29825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51D17D-3E02-4D79-8A97-1A37E89ADD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4295" y="2160982"/>
            <a:ext cx="1409705" cy="298251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6FA803-CD29-4EB6-9A93-54FFB98B1311}"/>
              </a:ext>
            </a:extLst>
          </p:cNvPr>
          <p:cNvSpPr txBox="1"/>
          <p:nvPr/>
        </p:nvSpPr>
        <p:spPr>
          <a:xfrm>
            <a:off x="6052657" y="2848196"/>
            <a:ext cx="16816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-Total length is 40cm.</a:t>
            </a:r>
          </a:p>
          <a:p>
            <a:endParaRPr lang="en-US" dirty="0"/>
          </a:p>
          <a:p>
            <a:r>
              <a:rPr lang="en-US" dirty="0"/>
              <a:t>-It will accommodate two batteries</a:t>
            </a:r>
          </a:p>
        </p:txBody>
      </p:sp>
    </p:spTree>
    <p:extLst>
      <p:ext uri="{BB962C8B-B14F-4D97-AF65-F5344CB8AC3E}">
        <p14:creationId xmlns:p14="http://schemas.microsoft.com/office/powerpoint/2010/main" val="10276718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261</Words>
  <Application>Microsoft Office PowerPoint</Application>
  <PresentationFormat>On-screen Show (16:9)</PresentationFormat>
  <Paragraphs>44</Paragraphs>
  <Slides>11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Wingdings</vt:lpstr>
      <vt:lpstr>Proxima Nova</vt:lpstr>
      <vt:lpstr>Arial</vt:lpstr>
      <vt:lpstr>Times New Roman</vt:lpstr>
      <vt:lpstr>Simple Light</vt:lpstr>
      <vt:lpstr>Spearmint</vt:lpstr>
      <vt:lpstr>Airframe Progress Report</vt:lpstr>
      <vt:lpstr>OVERVIEW</vt:lpstr>
      <vt:lpstr>Launchpad </vt:lpstr>
      <vt:lpstr>PowerPoint Presentation</vt:lpstr>
      <vt:lpstr>Launchpad</vt:lpstr>
      <vt:lpstr>PowerPoint Presentation</vt:lpstr>
      <vt:lpstr>Fiberglass plate for the fins</vt:lpstr>
      <vt:lpstr>Sanding of the fin fiber glass plate</vt:lpstr>
      <vt:lpstr>Avionics bay</vt:lpstr>
      <vt:lpstr>NEXT WEEK’S OBJECTIVES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Airframe Progress Report</dc:title>
  <dc:creator>Francis</dc:creator>
  <cp:lastModifiedBy>Anne Ciku</cp:lastModifiedBy>
  <cp:revision>24</cp:revision>
  <dcterms:modified xsi:type="dcterms:W3CDTF">2023-04-26T10:30:24Z</dcterms:modified>
</cp:coreProperties>
</file>